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73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82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62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91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76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4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45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84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37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59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75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673E-C038-4393-8EBD-AF6356A68F3A}" type="datetimeFigureOut">
              <a:rPr lang="pt-BR" smtClean="0"/>
              <a:t>30/06/2020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DD6E7-F51A-4A80-A4D9-DC341A3E72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60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ENAN - 4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517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Através da figura da apresentação (Tensão de saída do retificador de meia onda com filtro, notamos que o filtro faz com que se eleve o nível DC da tensão de saída, que dependendo do valor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 pode ser maior ou menor.</a:t>
            </a:r>
          </a:p>
          <a:p>
            <a:r>
              <a:rPr lang="pt-BR" dirty="0" smtClean="0"/>
              <a:t>A ondulação remanescente é denominada  tensão de </a:t>
            </a:r>
            <a:r>
              <a:rPr lang="pt-BR" dirty="0" err="1" smtClean="0"/>
              <a:t>ripple</a:t>
            </a:r>
            <a:r>
              <a:rPr lang="pt-BR" dirty="0" smtClean="0"/>
              <a:t>, cujo valor pode avaliar a eficácia do circuito, na conversão de tensão alternada em contínua, para uma carga específica.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613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onda completa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retificação de onda completa pode ser obtida através de dois circuitos o que utilizam um transformador com derivação central e dois diodos, e o que utiliza um transformador sem derivação e </a:t>
            </a:r>
            <a:r>
              <a:rPr lang="pt-BR" smtClean="0"/>
              <a:t>quatro diodos </a:t>
            </a:r>
            <a:r>
              <a:rPr lang="pt-BR" dirty="0" smtClean="0"/>
              <a:t>ligados em ponte. </a:t>
            </a:r>
            <a:endParaRPr lang="pt-BR" dirty="0"/>
          </a:p>
          <a:p>
            <a:r>
              <a:rPr lang="pt-BR" dirty="0" smtClean="0"/>
              <a:t>O retificador de onda completa com dois diodos, sem filtro.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394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O transformador utilizado nesse circuito, possui uma derivação central </a:t>
            </a:r>
            <a:r>
              <a:rPr lang="pt-BR" smtClean="0"/>
              <a:t>e que </a:t>
            </a:r>
            <a:r>
              <a:rPr lang="pt-BR" dirty="0" smtClean="0"/>
              <a:t>defasa a tensão V</a:t>
            </a:r>
            <a:r>
              <a:rPr lang="pt-BR" sz="2000" dirty="0" smtClean="0"/>
              <a:t>E1</a:t>
            </a:r>
            <a:r>
              <a:rPr lang="pt-BR" dirty="0" smtClean="0"/>
              <a:t> em relação a V</a:t>
            </a:r>
            <a:r>
              <a:rPr lang="pt-BR" sz="2000" dirty="0" smtClean="0"/>
              <a:t>E2</a:t>
            </a:r>
            <a:r>
              <a:rPr lang="pt-BR" dirty="0" smtClean="0"/>
              <a:t> de 180 graus.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52197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31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E1</a:t>
            </a:r>
            <a:r>
              <a:rPr lang="pt-BR" dirty="0" smtClean="0"/>
              <a:t> e o </a:t>
            </a:r>
            <a:r>
              <a:rPr lang="pt-BR" dirty="0" err="1" smtClean="0"/>
              <a:t>semiciclo</a:t>
            </a:r>
            <a:r>
              <a:rPr lang="pt-BR" dirty="0" smtClean="0"/>
              <a:t> negativo de V</a:t>
            </a:r>
            <a:r>
              <a:rPr lang="pt-BR" sz="2000" dirty="0" smtClean="0"/>
              <a:t>E2</a:t>
            </a:r>
            <a:r>
              <a:rPr lang="pt-BR" dirty="0" smtClean="0"/>
              <a:t>, o diodo D</a:t>
            </a:r>
            <a:r>
              <a:rPr lang="pt-BR" sz="2000" dirty="0" smtClean="0"/>
              <a:t>1</a:t>
            </a:r>
            <a:r>
              <a:rPr lang="pt-BR" dirty="0" smtClean="0"/>
              <a:t> estará conduzindo e o diodo D</a:t>
            </a:r>
            <a:r>
              <a:rPr lang="pt-BR" sz="2000" dirty="0" smtClean="0"/>
              <a:t>2</a:t>
            </a:r>
            <a:r>
              <a:rPr lang="pt-BR" dirty="0" smtClean="0"/>
              <a:t> estará cortado.</a:t>
            </a:r>
          </a:p>
          <a:p>
            <a:r>
              <a:rPr lang="pt-BR" dirty="0" smtClean="0"/>
              <a:t>Por D</a:t>
            </a:r>
            <a:r>
              <a:rPr lang="pt-BR" sz="2000" dirty="0" smtClean="0"/>
              <a:t>1</a:t>
            </a:r>
            <a:r>
              <a:rPr lang="pt-BR" dirty="0" smtClean="0"/>
              <a:t> circulará uma corrente que passando por R</a:t>
            </a:r>
            <a:r>
              <a:rPr lang="pt-BR" sz="2000" dirty="0" smtClean="0"/>
              <a:t>L</a:t>
            </a:r>
            <a:r>
              <a:rPr lang="pt-BR" dirty="0" smtClean="0"/>
              <a:t>,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E1</a:t>
            </a:r>
            <a:r>
              <a:rPr lang="pt-BR" dirty="0" smtClean="0"/>
              <a:t>.</a:t>
            </a:r>
          </a:p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E2</a:t>
            </a:r>
            <a:r>
              <a:rPr lang="pt-BR" dirty="0" smtClean="0"/>
              <a:t> e o negativo de V</a:t>
            </a:r>
            <a:r>
              <a:rPr lang="pt-BR" sz="2000" dirty="0" smtClean="0"/>
              <a:t>E1</a:t>
            </a:r>
            <a:r>
              <a:rPr lang="pt-BR" dirty="0" smtClean="0"/>
              <a:t> , o diodo D</a:t>
            </a:r>
            <a:r>
              <a:rPr lang="pt-BR" sz="2000" dirty="0" smtClean="0"/>
              <a:t>2</a:t>
            </a:r>
            <a:r>
              <a:rPr lang="pt-BR" dirty="0" smtClean="0"/>
              <a:t> estará conduzindo e o diodo D</a:t>
            </a:r>
            <a:r>
              <a:rPr lang="pt-BR" sz="2000" dirty="0" smtClean="0"/>
              <a:t>1 </a:t>
            </a:r>
            <a:r>
              <a:rPr lang="pt-BR" dirty="0" smtClean="0"/>
              <a:t>estará cortado. Por D</a:t>
            </a:r>
            <a:r>
              <a:rPr lang="pt-BR" sz="2000" dirty="0" smtClean="0"/>
              <a:t>2</a:t>
            </a:r>
            <a:r>
              <a:rPr lang="pt-BR" dirty="0" smtClean="0"/>
              <a:t> circulará uma corrente que, passando por R</a:t>
            </a:r>
            <a:r>
              <a:rPr lang="pt-BR" sz="2000" dirty="0" smtClean="0"/>
              <a:t>L</a:t>
            </a:r>
            <a:r>
              <a:rPr lang="pt-BR" dirty="0" smtClean="0"/>
              <a:t>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 positivo de V</a:t>
            </a:r>
            <a:r>
              <a:rPr lang="pt-BR" sz="2000" dirty="0" smtClean="0"/>
              <a:t>E2</a:t>
            </a:r>
            <a:r>
              <a:rPr lang="pt-BR" dirty="0" smtClean="0"/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216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4"/>
            <a:ext cx="4130691" cy="627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3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Retificador sem Capacitor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diodo D</a:t>
            </a:r>
            <a:r>
              <a:rPr lang="pt-BR" sz="2000" dirty="0" smtClean="0"/>
              <a:t>1</a:t>
            </a:r>
            <a:r>
              <a:rPr lang="pt-BR" dirty="0" smtClean="0"/>
              <a:t> e D</a:t>
            </a:r>
            <a:r>
              <a:rPr lang="pt-BR" sz="2000" dirty="0" smtClean="0"/>
              <a:t>2</a:t>
            </a:r>
            <a:r>
              <a:rPr lang="pt-BR" dirty="0" smtClean="0"/>
              <a:t> na condução, apresentam uma tensão praticamente nula entre seus terminais e na não condução, uma tensão de -2V</a:t>
            </a:r>
            <a:r>
              <a:rPr lang="pt-BR" sz="2000" dirty="0" smtClean="0"/>
              <a:t>máx</a:t>
            </a:r>
            <a:r>
              <a:rPr lang="pt-BR" dirty="0" smtClean="0"/>
              <a:t>, pois, quando um deles estiver cortado, o outro estará conduzindo, fazendo com que a tensão total do secundário do transformador seja aplicada sobre o cortado.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8510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07288" cy="115699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Retificador  de onda completa em ponte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49720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63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>
            <a:normAutofit/>
          </a:bodyPr>
          <a:lstStyle/>
          <a:p>
            <a:r>
              <a:rPr lang="pt-BR" dirty="0" smtClean="0"/>
              <a:t>Nessa ligação, utilizando diodos em ponte, 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da tensão de entrada, os diodos D</a:t>
            </a:r>
            <a:r>
              <a:rPr lang="pt-BR" sz="2000" dirty="0" smtClean="0"/>
              <a:t>1</a:t>
            </a:r>
            <a:r>
              <a:rPr lang="pt-BR" dirty="0" smtClean="0"/>
              <a:t> e D</a:t>
            </a:r>
            <a:r>
              <a:rPr lang="pt-BR" sz="2000" dirty="0" smtClean="0"/>
              <a:t>3</a:t>
            </a:r>
            <a:r>
              <a:rPr lang="pt-BR" dirty="0" smtClean="0"/>
              <a:t> estarão conduzindo, fazendo circular uma corrente que passando por R</a:t>
            </a:r>
            <a:r>
              <a:rPr lang="pt-BR" sz="2000" dirty="0" smtClean="0"/>
              <a:t>L</a:t>
            </a:r>
            <a:r>
              <a:rPr lang="pt-BR" dirty="0" smtClean="0"/>
              <a:t>, faz com que apareça na saída, o próprio </a:t>
            </a:r>
            <a:r>
              <a:rPr lang="pt-BR" dirty="0" err="1" smtClean="0"/>
              <a:t>semiciclo</a:t>
            </a:r>
            <a:r>
              <a:rPr lang="pt-BR" dirty="0" smtClean="0"/>
              <a:t>. No </a:t>
            </a:r>
            <a:r>
              <a:rPr lang="pt-BR" dirty="0" err="1" smtClean="0"/>
              <a:t>semiciclo</a:t>
            </a:r>
            <a:r>
              <a:rPr lang="pt-BR" dirty="0" smtClean="0"/>
              <a:t> negativo, os diodos D</a:t>
            </a:r>
            <a:r>
              <a:rPr lang="pt-BR" sz="2000" dirty="0" smtClean="0"/>
              <a:t>2</a:t>
            </a:r>
            <a:r>
              <a:rPr lang="pt-BR" dirty="0" smtClean="0"/>
              <a:t> e D</a:t>
            </a:r>
            <a:r>
              <a:rPr lang="pt-BR" sz="2000" dirty="0" smtClean="0"/>
              <a:t>4</a:t>
            </a:r>
            <a:r>
              <a:rPr lang="pt-BR" dirty="0" smtClean="0"/>
              <a:t> estarão conduzindo, fazendo circular uma corrente, através de R</a:t>
            </a:r>
            <a:r>
              <a:rPr lang="pt-BR" sz="2000" dirty="0" smtClean="0"/>
              <a:t>L</a:t>
            </a:r>
            <a:r>
              <a:rPr lang="pt-BR" dirty="0" smtClean="0"/>
              <a:t>, com o mesmo sentido que no outro caso.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20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146250"/>
          </a:xfrm>
        </p:spPr>
        <p:txBody>
          <a:bodyPr>
            <a:normAutofit fontScale="90000"/>
          </a:bodyPr>
          <a:lstStyle/>
          <a:p>
            <a:r>
              <a:rPr lang="pt-BR" dirty="0"/>
              <a:t>formas de onda do circuito retificador de onda completa com diodos em ponte, sem filtro</a:t>
            </a:r>
            <a:br>
              <a:rPr lang="pt-BR" dirty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76872"/>
            <a:ext cx="40481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891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>
            <a:normAutofit/>
          </a:bodyPr>
          <a:lstStyle/>
          <a:p>
            <a:r>
              <a:rPr lang="pt-BR" dirty="0" smtClean="0"/>
              <a:t>Os diodos, na sua condução, apresentam uma tensão praticamente nula entre seus terminais e, na não condução uma tensão –</a:t>
            </a:r>
            <a:r>
              <a:rPr lang="pt-BR" dirty="0" err="1" smtClean="0"/>
              <a:t>V</a:t>
            </a:r>
            <a:r>
              <a:rPr lang="pt-BR" sz="2000" dirty="0" err="1" smtClean="0"/>
              <a:t>máx</a:t>
            </a:r>
            <a:r>
              <a:rPr lang="pt-BR" dirty="0" smtClean="0"/>
              <a:t>, pois, quando estiverem cortados, estarão em paralelo com o secundário do transformador. </a:t>
            </a:r>
          </a:p>
          <a:p>
            <a:r>
              <a:rPr lang="pt-BR" dirty="0" smtClean="0"/>
              <a:t>Nos retificadores de onda completa, como em todos os </a:t>
            </a:r>
            <a:r>
              <a:rPr lang="pt-BR" dirty="0" err="1" smtClean="0"/>
              <a:t>semiciclos</a:t>
            </a:r>
            <a:r>
              <a:rPr lang="pt-BR" dirty="0" smtClean="0"/>
              <a:t> da tensão de entrada, temos uma tensão de saída, o nível DC será o dobro em relação ao de meia onda, e dado por:</a:t>
            </a:r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150286"/>
            <a:ext cx="2801645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34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4785395"/>
          </a:xfrm>
        </p:spPr>
        <p:txBody>
          <a:bodyPr/>
          <a:lstStyle/>
          <a:p>
            <a:r>
              <a:rPr lang="pt-BR" dirty="0" smtClean="0"/>
              <a:t>Para aumentarmos esse nível, que dependendo das circunstâncias poderá tornar-se próximo a </a:t>
            </a:r>
            <a:r>
              <a:rPr lang="pt-BR" dirty="0" err="1" smtClean="0"/>
              <a:t>Vmáx</a:t>
            </a:r>
            <a:r>
              <a:rPr lang="pt-BR" dirty="0" smtClean="0"/>
              <a:t>, colocaremos um filtro capacitivo.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64" y="1772816"/>
            <a:ext cx="52197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09" y="3933056"/>
            <a:ext cx="56102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35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a)Retificador com 2 diodos, com filtro;</a:t>
            </a:r>
          </a:p>
          <a:p>
            <a:r>
              <a:rPr lang="pt-BR" dirty="0" smtClean="0"/>
              <a:t>b)Retificador com diodos em ponte, com filtro.</a:t>
            </a:r>
          </a:p>
          <a:p>
            <a:r>
              <a:rPr lang="pt-BR" dirty="0" smtClean="0"/>
              <a:t>O capacitor de filtro, irá se carregar com a tensão de entrada até atingir </a:t>
            </a:r>
            <a:r>
              <a:rPr lang="pt-BR" dirty="0" err="1" smtClean="0"/>
              <a:t>Vmáx</a:t>
            </a:r>
            <a:r>
              <a:rPr lang="pt-BR" dirty="0" smtClean="0"/>
              <a:t>. A partir daí, como seu potencial é maior que o da entrada, iniciará um processo de descarga, através de R</a:t>
            </a:r>
            <a:r>
              <a:rPr lang="pt-BR" sz="2000" dirty="0" smtClean="0"/>
              <a:t>L, </a:t>
            </a:r>
            <a:r>
              <a:rPr lang="pt-BR" dirty="0" smtClean="0"/>
              <a:t>até que um novo </a:t>
            </a:r>
            <a:r>
              <a:rPr lang="pt-BR" dirty="0" err="1" smtClean="0"/>
              <a:t>semiciclo</a:t>
            </a:r>
            <a:r>
              <a:rPr lang="pt-BR" dirty="0" smtClean="0"/>
              <a:t> reinicie um processo de carga.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0593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Tensão de saída dos retificadores de onda completa, com a atuação do filtro.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Notamos pela figura, que teremos um aumento do nível DC e diminuição da tensão de </a:t>
            </a:r>
            <a:r>
              <a:rPr lang="pt-BR" dirty="0" err="1" smtClean="0"/>
              <a:t>ripple</a:t>
            </a:r>
            <a:r>
              <a:rPr lang="pt-BR" dirty="0" smtClean="0"/>
              <a:t>, em relação ao retificador de meia onda, com filtro, isso logicamente, dependendo dos valores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32943"/>
            <a:ext cx="5958660" cy="180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79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Dimensionar um retificador para uma carga de 12 </a:t>
            </a:r>
            <a:r>
              <a:rPr lang="pt-BR" dirty="0" err="1" smtClean="0"/>
              <a:t>Vcc</a:t>
            </a:r>
            <a:r>
              <a:rPr lang="pt-BR" dirty="0" smtClean="0"/>
              <a:t>/1A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1) Esquema Elétrico: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86" y="2132856"/>
            <a:ext cx="48482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62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2)Escolha do transformador:</a:t>
            </a:r>
          </a:p>
          <a:p>
            <a:pPr marL="0" indent="0">
              <a:buNone/>
            </a:pPr>
            <a:r>
              <a:rPr lang="pt-BR" dirty="0" smtClean="0"/>
              <a:t>      Para obtermos 12Vcc, vamos utilizar um transformador 110V/9+9V-1A (ou 220V/9+9-1A),pois, o valor DC de saída em uma retificação de onda completa com boa filtragem é, praticamente, igual a </a:t>
            </a:r>
            <a:r>
              <a:rPr lang="pt-BR" dirty="0" err="1" smtClean="0"/>
              <a:t>Vmáx</a:t>
            </a:r>
            <a:r>
              <a:rPr lang="pt-BR" dirty="0" smtClean="0"/>
              <a:t>:</a:t>
            </a: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97152"/>
            <a:ext cx="3324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53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3) Escolha dos diodos: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O diodo deve suportar a corrente máxima de saída, no caso, 1A e tensão inversa maior que 2Vmáx, ou seja, 25,4V. Comercialmente, encontramos uma série de diodos retificadores, que atendem a essas especificações.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0149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/>
              <a:t>Vcc</a:t>
            </a:r>
            <a:r>
              <a:rPr lang="pt-BR" dirty="0"/>
              <a:t>/1A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4-Escolha do capacitor:</a:t>
            </a:r>
          </a:p>
          <a:p>
            <a:pPr marL="0" indent="0">
              <a:buNone/>
            </a:pPr>
            <a:r>
              <a:rPr lang="pt-BR" dirty="0" smtClean="0"/>
              <a:t>Para uma boa filtragem necessitamos de alto valor, Na prática, normalmente, utiliza-se maior que 1000uF. Adotaremos um com valor iguala 2200uF/25V.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7495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Dimensionar um retificador para uma carga de 12 </a:t>
            </a:r>
            <a:r>
              <a:rPr lang="pt-BR" dirty="0" err="1" smtClean="0"/>
              <a:t>Vcc</a:t>
            </a:r>
            <a:r>
              <a:rPr lang="pt-BR" dirty="0" smtClean="0"/>
              <a:t>/1A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497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5) Escolha do fusível (</a:t>
            </a:r>
            <a:r>
              <a:rPr lang="pt-BR" dirty="0" err="1" smtClean="0"/>
              <a:t>Fs</a:t>
            </a:r>
            <a:r>
              <a:rPr lang="pt-BR" dirty="0" smtClean="0"/>
              <a:t>):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Utilizando-se a relação do transformador, temos: sendo </a:t>
            </a:r>
            <a:r>
              <a:rPr lang="pt-BR" dirty="0" err="1" smtClean="0"/>
              <a:t>Is</a:t>
            </a:r>
            <a:r>
              <a:rPr lang="pt-BR" dirty="0" smtClean="0"/>
              <a:t> = </a:t>
            </a:r>
            <a:r>
              <a:rPr lang="pt-BR" dirty="0" err="1" smtClean="0"/>
              <a:t>Icc</a:t>
            </a:r>
            <a:r>
              <a:rPr lang="pt-BR" dirty="0" smtClean="0"/>
              <a:t>/V2 , pois Icc≈57,8 </a:t>
            </a:r>
            <a:r>
              <a:rPr lang="pt-BR" dirty="0" err="1" smtClean="0"/>
              <a:t>mA</a:t>
            </a:r>
            <a:r>
              <a:rPr lang="pt-BR" dirty="0" smtClean="0"/>
              <a:t>(adotaremos um fusível de 100mA.</a:t>
            </a:r>
          </a:p>
          <a:p>
            <a:pPr marL="0" indent="0">
              <a:buNone/>
            </a:pPr>
            <a:r>
              <a:rPr lang="pt-BR" dirty="0" smtClean="0"/>
              <a:t>Para obter-se um melhor resultado, deve-se utilizar um circuito retificador com estágio estabilizador na saída.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13922"/>
            <a:ext cx="1570975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27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Dimensionar um retificador de onda completa, para alimentar uma carga com  17Vcc e corrente máxima de  1A.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3201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887</Words>
  <Application>Microsoft Office PowerPoint</Application>
  <PresentationFormat>Apresentação na tela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ENAN - 4</vt:lpstr>
      <vt:lpstr>Retificação</vt:lpstr>
      <vt:lpstr>Retificação onda completa</vt:lpstr>
      <vt:lpstr>Retificador sem capacitor</vt:lpstr>
      <vt:lpstr>Retificador sem Capacitor</vt:lpstr>
      <vt:lpstr>     </vt:lpstr>
      <vt:lpstr>Retificador sem Capacitor</vt:lpstr>
      <vt:lpstr>Retificador  de onda completa em ponte</vt:lpstr>
      <vt:lpstr>    </vt:lpstr>
      <vt:lpstr>formas de onda do circuito retificador de onda completa com diodos em ponte, sem filtro </vt:lpstr>
      <vt:lpstr>     </vt:lpstr>
      <vt:lpstr>    </vt:lpstr>
      <vt:lpstr>Apresentação do PowerPoint</vt:lpstr>
      <vt:lpstr>Tensão de saída dos retificadores de onda completa, com a atuação do filtro.</vt:lpstr>
      <vt:lpstr>Dimensionar um retificador para uma carga de 12 Vcc/1A</vt:lpstr>
      <vt:lpstr>Dimensionar um retificador para uma carga de 12 Vcc/1A</vt:lpstr>
      <vt:lpstr>Dimensionar um retificador para uma carga de 12 Vcc/1A</vt:lpstr>
      <vt:lpstr>Dimensionar um retificador para uma carga de 12 Vcc/1A</vt:lpstr>
      <vt:lpstr>Dimensionar um retificador para uma carga de 12 Vcc/1A</vt:lpstr>
      <vt:lpstr>Atividade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ENAN - 4</dc:title>
  <dc:creator>AECIO</dc:creator>
  <cp:lastModifiedBy>AECIO</cp:lastModifiedBy>
  <cp:revision>35</cp:revision>
  <dcterms:created xsi:type="dcterms:W3CDTF">2020-06-13T19:34:51Z</dcterms:created>
  <dcterms:modified xsi:type="dcterms:W3CDTF">2020-07-01T02:18:30Z</dcterms:modified>
</cp:coreProperties>
</file>